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47" autoAdjust="0"/>
    <p:restoredTop sz="94660"/>
  </p:normalViewPr>
  <p:slideViewPr>
    <p:cSldViewPr snapToGrid="0">
      <p:cViewPr>
        <p:scale>
          <a:sx n="100" d="100"/>
          <a:sy n="100" d="100"/>
        </p:scale>
        <p:origin x="8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53BBA-6350-4092-BE46-25449A9971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96B97-C1BE-40D9-8529-77F5D2D13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13777-27C7-4C7C-8C4A-A387A627AD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7976F4-0FCF-4C23-BCD1-21AE743B3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98DE4-8C5C-4593-BD2F-1E3BF8120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466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1196C-66EB-47D0-B772-552198CC5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66DCD-0AED-41FD-BB89-C3FC43FEB6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37454-DE51-407E-8CFE-83A4C2C02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A4CEB-0F2B-4F1C-BFF7-B2F888BFE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4F144-3487-469C-BAC8-8D3B63583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01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9EE97F-660B-404A-A1D8-32D07085E2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6152EA-8FFA-4D7B-B8CC-37304BBA50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2719EB-E530-4042-AA12-686AFEDE8D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E2766-EA9A-48D5-97C7-6AE58E91D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1385D-5407-4B6B-890D-85E13FB17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26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A1DDE-458F-4A3A-8ED0-D73F07AB9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22B30-4F6A-4871-B67B-0D0E54901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9DD1B-8336-43D1-8F1D-3BF586C4F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EF369-FA44-4A9E-8207-0EED2E97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F0661-A4C0-445F-8A89-5BA9E2F7A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35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C14A9-C3CD-41B1-9BEA-5C0AD0033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D8331-8D45-4DA0-B283-227F83C791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C4706A-7DCB-4811-ADB3-864CC7579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1E0CF5-74E4-4D1F-A7F8-64CE1E999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1C292A-7119-4F1F-B869-4E6E4B87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36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11393-31B2-4B38-BB10-65B5A5FDC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313BD-2F20-4435-BEDB-68556D9AFB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EC826F-9F9F-4436-A7B6-CA2BCE66E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3DD668-3569-4557-BC4B-8F13CAB4C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3405DE-C729-4602-983E-1FE77C59C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F26F33-A9A7-4ECD-A8FF-2433A02CE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6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916C1-F242-4356-B2FA-34DADD1AD9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CF66D-8B99-4207-81B2-5BFDD44F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7D6DA-9AD2-4981-AD03-29606B8520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23D087-B337-4299-B761-2660881899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7B7811-4CA4-4BE3-8B57-8226550B30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A329F1-94B5-4919-9CBD-1E29608D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FA749B-C2A8-465F-9DBE-BEEDC4252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BEA0AD-36C9-40D1-8549-D3CAC53DC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81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EC5BC-DE4C-44D5-BA50-79E5EF255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F080A9-A89E-491B-A523-64BC45C6F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4D9424-4356-48DD-A13B-74C45C72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384F47-0549-4DD8-84D3-FAD84E9B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5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92966-F35C-4797-8B7F-1ED0EB305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99F8547-495D-496B-8E87-46EDD27A1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090ED9-E266-4A09-B6B5-BF8A80386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741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2A228-80A4-4418-9756-CDA134E1F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7232FA-A960-4DA6-8A59-05C9486DD5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98439A-34DA-4888-9698-C062A01265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EA6A6-99EB-4838-9E7B-A91CF6E7A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7F8D21-EAD7-47AB-8DB3-A475A04BF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E6073B-330A-45D5-9CA7-D81DF279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204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53EB0-CD15-4489-8876-F85E02534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4C4431-51C3-4D06-8912-3904F46AAA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BBA4ED-7282-40AC-98C7-7CAA43CCF3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46C42-2EC2-4831-BFEC-08E7368D3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88733C-EDD4-46EF-8D4B-912C24FD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3431B3-09BE-4DC9-82AC-274BC2C63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7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9136F0-5BEA-4774-A2AA-2DF3B63CF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B4B09-C0CE-4AA4-9573-8FBA83B7D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17765-AF05-4242-B563-564002F60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A2155-7FC3-48C1-8317-80EE9E64D521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1E8175-0859-4482-B2CD-C94C7C9909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A271F-226C-4A93-9F3A-474FA6DD3D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15F24-5D3F-4824-8F02-00AC82707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22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able, sitting, food, phone&#10;&#10;Description automatically generated">
            <a:extLst>
              <a:ext uri="{FF2B5EF4-FFF2-40B4-BE49-F238E27FC236}">
                <a16:creationId xmlns:a16="http://schemas.microsoft.com/office/drawing/2014/main" id="{6523C960-5CB9-4C54-B010-AC2BDC605A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598" y="637785"/>
            <a:ext cx="9154803" cy="5582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7499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2BAC908-FE94-415D-A29E-8B0E7FBAE5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579"/>
            <a:ext cx="12192000" cy="5758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45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5C8DEF0D-AEBA-4304-BC15-57F6D76C8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60418"/>
            <a:ext cx="12192000" cy="293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157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henley</dc:creator>
  <cp:lastModifiedBy>neil henley</cp:lastModifiedBy>
  <cp:revision>1</cp:revision>
  <dcterms:created xsi:type="dcterms:W3CDTF">2020-06-16T22:35:26Z</dcterms:created>
  <dcterms:modified xsi:type="dcterms:W3CDTF">2020-06-16T22:37:29Z</dcterms:modified>
</cp:coreProperties>
</file>